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8214-0086-48B9-9A40-77D8F1DB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E94FB-4142-4957-801C-354E42EBD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03BE9-EF6E-4D4D-B61F-10F0144F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312E-60A7-4040-A8CA-1D6401D4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83E3-C8F4-4D40-A46E-AF0A4488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03DD-DA7C-4545-8C56-3B9D3F8D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F5514-D230-4606-A431-C82FAEAB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AD5CC-73AF-4E7F-A923-53BB302B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546D-40EC-4595-BA66-E3FD09C5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E7A5-923D-45E0-99BA-9EAD4343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B1445-6D87-431B-A3F1-A00608FB6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79040-D003-4F16-8771-CA25DD463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BE39C-4180-4209-9740-C4B89ECD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67F57-029F-4329-9495-733C06E7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F2DAF-7E49-478A-8A40-F1A15D03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5F15-6827-4E26-83FD-98322F94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B740-A7AF-4B63-9230-405BD5E4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CA379-4193-465C-94FF-34BEA299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0834-5D21-49FB-BA5A-4ABB38BA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8C5E-FE79-4D7D-A3A6-C0AE38A0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F447-9ED8-4041-8ED0-0BD79183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7E31-5F01-4E7D-9C9A-7B2D99010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CDB7-B8C7-417E-B8CF-A40DEB8B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FB7F-B87A-4543-BE75-340E2A17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C4089-08F8-4094-9047-E85E72C9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8A18-A223-434F-B336-CFFF651B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B9A4-7108-41B1-B052-823D173B0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F4395-A3C5-476B-A84A-2333F309B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4401B-F1B7-4A1C-9049-5E5883FB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0866-79CD-4740-8E95-981F4E2D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6FBCC-AEBE-45BA-8FB9-D347F194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F17D-9103-4087-BC69-2DA07E5A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B3FBC-BC4B-45BB-A94B-C578269B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ED062-F9C7-48AE-93DA-FF4595944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CF63C-84E5-420F-9F63-0CFB29CD3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C4791-61FA-4E77-A7A6-439550317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D254B3-4635-4F2E-8328-02C6B446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9D8ED-9EC5-4F85-A39F-5EDFC61C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F9F25-66BB-4260-A826-10A705EA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4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1FF1-D8E3-440B-8257-6EDB8B30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125DA-7201-4F0A-AAFA-26663CCC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02AF3-146C-4916-B016-651CAE97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8DED-7263-4F00-8759-E733AB97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80435-5975-401F-9DB0-4B5B91B9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997A7-EDB7-4FEC-911B-96FCCCC8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A2A1A-5864-486F-97A1-4C5766C9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F58F-5CD3-45BE-BDF0-FDFB2E85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9DD2-89AE-4692-AA75-9B42A8D5A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5A93C-1CF3-4F8F-951B-33AE7C05B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CE391-B153-4643-90C6-C4503142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3A3F1-6DE6-4F43-9412-997FA1E4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57B3-9E6A-4384-9EB3-70286569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B12C-55B7-4DF1-B024-1242E3F8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D82AA-B315-45E1-B35B-502F29A6F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B501-6419-4725-A91D-ED64069D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7DADE-11E1-4E8C-8AED-2849149A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64AB9-DA68-489A-8D63-149596B7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B0093-2109-4D0E-A7FB-BC4018DC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C410A-3B20-4682-97BA-26AEB35E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3A702-EC52-4B83-8537-DD784145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C80E6-B83C-422B-8C6A-C37951B02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F8723-2796-4E36-9F67-7A39173A1BA0}" type="datetimeFigureOut">
              <a:rPr lang="en-US" smtClean="0"/>
              <a:t>11-Jun-20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A3AA-66DB-4B28-9331-99B4805EF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C747F-E507-4BB5-9373-39E8034A5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8E0B-20BC-4C52-91C7-CAAC1328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9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ftadeed.com/index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j5MObUTAu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giV5JgTjT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itu.int/apps-for-goo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lide">
            <a:extLst>
              <a:ext uri="{FF2B5EF4-FFF2-40B4-BE49-F238E27FC236}">
                <a16:creationId xmlns:a16="http://schemas.microsoft.com/office/drawing/2014/main" id="{F2ACF359-AA6F-482B-87AF-7EF5B5574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E2BD593E-066E-4E1C-9A12-E20D4CF4F0EB}"/>
              </a:ext>
            </a:extLst>
          </p:cNvPr>
          <p:cNvSpPr/>
          <p:nvPr/>
        </p:nvSpPr>
        <p:spPr>
          <a:xfrm>
            <a:off x="2733368" y="4925961"/>
            <a:ext cx="2251587" cy="2359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-Slide">
            <a:extLst>
              <a:ext uri="{FF2B5EF4-FFF2-40B4-BE49-F238E27FC236}">
                <a16:creationId xmlns:a16="http://schemas.microsoft.com/office/drawing/2014/main" id="{B9CFAEA4-0E15-41AB-A641-0F788ED58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-Slide">
            <a:extLst>
              <a:ext uri="{FF2B5EF4-FFF2-40B4-BE49-F238E27FC236}">
                <a16:creationId xmlns:a16="http://schemas.microsoft.com/office/drawing/2014/main" id="{38CA8B44-B853-4716-865B-C84B937A3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695AA28-B683-44BC-A67B-903C2099A94B}"/>
              </a:ext>
            </a:extLst>
          </p:cNvPr>
          <p:cNvSpPr/>
          <p:nvPr/>
        </p:nvSpPr>
        <p:spPr>
          <a:xfrm>
            <a:off x="1012723" y="6381135"/>
            <a:ext cx="3185651" cy="1868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Slide">
            <a:extLst>
              <a:ext uri="{FF2B5EF4-FFF2-40B4-BE49-F238E27FC236}">
                <a16:creationId xmlns:a16="http://schemas.microsoft.com/office/drawing/2014/main" id="{5B6E66C8-3680-45BE-90EB-812CAA54D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Slide">
            <a:extLst>
              <a:ext uri="{FF2B5EF4-FFF2-40B4-BE49-F238E27FC236}">
                <a16:creationId xmlns:a16="http://schemas.microsoft.com/office/drawing/2014/main" id="{0CD8F4B8-2665-4939-AFE7-4F27BFEF2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ACB619C-A75F-4FCB-90A5-EB2DE51D4D18}"/>
              </a:ext>
            </a:extLst>
          </p:cNvPr>
          <p:cNvSpPr/>
          <p:nvPr/>
        </p:nvSpPr>
        <p:spPr>
          <a:xfrm>
            <a:off x="1455174" y="4955458"/>
            <a:ext cx="2074607" cy="3244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Slide">
            <a:extLst>
              <a:ext uri="{FF2B5EF4-FFF2-40B4-BE49-F238E27FC236}">
                <a16:creationId xmlns:a16="http://schemas.microsoft.com/office/drawing/2014/main" id="{40890236-C5C5-4DA2-A8B0-A23430AEE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Slide">
            <a:extLst>
              <a:ext uri="{FF2B5EF4-FFF2-40B4-BE49-F238E27FC236}">
                <a16:creationId xmlns:a16="http://schemas.microsoft.com/office/drawing/2014/main" id="{CAF3013A-422A-40C7-969B-56447345B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Slide">
            <a:extLst>
              <a:ext uri="{FF2B5EF4-FFF2-40B4-BE49-F238E27FC236}">
                <a16:creationId xmlns:a16="http://schemas.microsoft.com/office/drawing/2014/main" id="{787F7CC0-18D5-4669-8433-8D6E46C9DF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1F8F9D91-D74E-4718-B32D-08A2B9C7B723}"/>
              </a:ext>
            </a:extLst>
          </p:cNvPr>
          <p:cNvSpPr/>
          <p:nvPr/>
        </p:nvSpPr>
        <p:spPr>
          <a:xfrm>
            <a:off x="5348748" y="2438400"/>
            <a:ext cx="3726426" cy="2654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429BD-FB22-4561-ADDC-50113073C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2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-Slide">
            <a:extLst>
              <a:ext uri="{FF2B5EF4-FFF2-40B4-BE49-F238E27FC236}">
                <a16:creationId xmlns:a16="http://schemas.microsoft.com/office/drawing/2014/main" id="{39A5B248-BC11-4114-B07D-41A4C3BAD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4D68527-3DD6-4AC1-8871-0BCAD4B7C988}"/>
              </a:ext>
            </a:extLst>
          </p:cNvPr>
          <p:cNvSpPr/>
          <p:nvPr/>
        </p:nvSpPr>
        <p:spPr>
          <a:xfrm>
            <a:off x="6282813" y="2133600"/>
            <a:ext cx="4159045" cy="3932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029A382-D8D7-468C-994A-965F41300736}"/>
              </a:ext>
            </a:extLst>
          </p:cNvPr>
          <p:cNvSpPr/>
          <p:nvPr/>
        </p:nvSpPr>
        <p:spPr>
          <a:xfrm>
            <a:off x="5869858" y="4080387"/>
            <a:ext cx="4817807" cy="3932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romanshu patel</dc:creator>
  <cp:lastModifiedBy>romanshu patel</cp:lastModifiedBy>
  <cp:revision>2</cp:revision>
  <dcterms:created xsi:type="dcterms:W3CDTF">2020-06-11T01:18:01Z</dcterms:created>
  <dcterms:modified xsi:type="dcterms:W3CDTF">2020-06-11T03:28:21Z</dcterms:modified>
</cp:coreProperties>
</file>